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 showGuides="1">
      <p:cViewPr varScale="1">
        <p:scale>
          <a:sx n="78" d="100"/>
          <a:sy n="78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647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36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82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28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22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79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61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17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5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09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92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6A7EE-DB56-E044-85F6-C9DE76DE4738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BD892-F093-364E-B797-96BB31B64B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95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8899" y="918266"/>
            <a:ext cx="529596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338409" y="643467"/>
            <a:ext cx="315230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8790" y="643467"/>
            <a:ext cx="8200127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C0E942CB-6B7C-BC46-9484-475023C737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070762"/>
              </p:ext>
            </p:extLst>
          </p:nvPr>
        </p:nvGraphicFramePr>
        <p:xfrm>
          <a:off x="1128089" y="1286934"/>
          <a:ext cx="6887824" cy="4105959"/>
        </p:xfrm>
        <a:graphic>
          <a:graphicData uri="http://schemas.openxmlformats.org/drawingml/2006/table">
            <a:tbl>
              <a:tblPr/>
              <a:tblGrid>
                <a:gridCol w="4366220">
                  <a:extLst>
                    <a:ext uri="{9D8B030D-6E8A-4147-A177-3AD203B41FA5}">
                      <a16:colId xmlns:a16="http://schemas.microsoft.com/office/drawing/2014/main" val="1047653395"/>
                    </a:ext>
                  </a:extLst>
                </a:gridCol>
                <a:gridCol w="2521604">
                  <a:extLst>
                    <a:ext uri="{9D8B030D-6E8A-4147-A177-3AD203B41FA5}">
                      <a16:colId xmlns:a16="http://schemas.microsoft.com/office/drawing/2014/main" val="1108364376"/>
                    </a:ext>
                  </a:extLst>
                </a:gridCol>
              </a:tblGrid>
              <a:tr h="426756">
                <a:tc gridSpan="2"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表</a:t>
                      </a:r>
                      <a:r>
                        <a:rPr lang="en-US" altLang="ja-JP" sz="1600" b="0" i="0" u="none" strike="noStrike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16-1</a:t>
                      </a:r>
                      <a:r>
                        <a:rPr lang="ja-JP" altLang="en-US" sz="1600" b="0" i="0" u="none" strike="noStrike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ステロイドの種類とその特徴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5516" marR="125516" marT="62758" marB="6275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202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184807"/>
                  </a:ext>
                </a:extLst>
              </a:tr>
              <a:tr h="515140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2190645"/>
                  </a:ext>
                </a:extLst>
              </a:tr>
              <a:tr h="523508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ステロイド</a:t>
                      </a:r>
                      <a:b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</a:b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（化学構造）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抗炎症作用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3082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短時間作用型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563857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 コルチゾール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1</a:t>
                      </a:r>
                      <a:endParaRPr lang="en-US" altLang="ja-JP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538346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 コルチゾン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0.8</a:t>
                      </a:r>
                      <a:endParaRPr lang="en-US" altLang="ja-JP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603574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中間作用型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091520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 プレドニゾロン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4</a:t>
                      </a:r>
                      <a:endParaRPr lang="en-US" altLang="ja-JP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971725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 メチルプレドニゾロン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5</a:t>
                      </a:r>
                      <a:endParaRPr lang="en-US" altLang="ja-JP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41923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長時間作用型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889250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 デキサメタゾン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25</a:t>
                      </a:r>
                      <a:endParaRPr lang="en-US" altLang="ja-JP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67467"/>
                  </a:ext>
                </a:extLst>
              </a:tr>
              <a:tr h="29339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　 ベタメタゾン</a:t>
                      </a:r>
                      <a:endParaRPr lang="ja-JP" altLang="en-US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34" charset="-128"/>
                          <a:ea typeface="メイリオ" panose="020B0604030504040204" pitchFamily="34" charset="-128"/>
                        </a:rPr>
                        <a:t>25</a:t>
                      </a:r>
                      <a:endParaRPr lang="en-US" altLang="ja-JP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075" marR="13075" marT="1307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297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772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52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水川良子</dc:creator>
  <cp:lastModifiedBy>新原　寛之</cp:lastModifiedBy>
  <cp:revision>1</cp:revision>
  <dcterms:created xsi:type="dcterms:W3CDTF">2021-02-10T03:36:32Z</dcterms:created>
  <dcterms:modified xsi:type="dcterms:W3CDTF">2021-02-15T02:29:25Z</dcterms:modified>
</cp:coreProperties>
</file>